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57" r:id="rId5"/>
    <p:sldId id="261" r:id="rId6"/>
    <p:sldId id="262" r:id="rId7"/>
    <p:sldId id="263" r:id="rId8"/>
    <p:sldId id="264" r:id="rId9"/>
    <p:sldId id="265" r:id="rId10"/>
    <p:sldId id="266" r:id="rId11"/>
    <p:sldId id="268" r:id="rId12"/>
    <p:sldId id="269" r:id="rId13"/>
    <p:sldId id="267"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065" autoAdjust="0"/>
    <p:restoredTop sz="94660"/>
  </p:normalViewPr>
  <p:slideViewPr>
    <p:cSldViewPr>
      <p:cViewPr varScale="1">
        <p:scale>
          <a:sx n="68" d="100"/>
          <a:sy n="68" d="100"/>
        </p:scale>
        <p:origin x="-150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C994526-430A-478D-B9D4-1D8F44BAEE50}" type="datetimeFigureOut">
              <a:rPr lang="en-US" smtClean="0"/>
              <a:pPr/>
              <a:t>22-May-13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7801E386-FFF7-4A9A-B46F-F8FFF5866D08}"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994526-430A-478D-B9D4-1D8F44BAEE50}" type="datetimeFigureOut">
              <a:rPr lang="en-US" smtClean="0"/>
              <a:pPr/>
              <a:t>22-May-13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01E386-FFF7-4A9A-B46F-F8FFF5866D0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994526-430A-478D-B9D4-1D8F44BAEE50}" type="datetimeFigureOut">
              <a:rPr lang="en-US" smtClean="0"/>
              <a:pPr/>
              <a:t>22-May-13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01E386-FFF7-4A9A-B46F-F8FFF5866D0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C994526-430A-478D-B9D4-1D8F44BAEE50}" type="datetimeFigureOut">
              <a:rPr lang="en-US" smtClean="0"/>
              <a:pPr/>
              <a:t>22-May-13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01E386-FFF7-4A9A-B46F-F8FFF5866D08}"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C994526-430A-478D-B9D4-1D8F44BAEE50}" type="datetimeFigureOut">
              <a:rPr lang="en-US" smtClean="0"/>
              <a:pPr/>
              <a:t>22-May-13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7801E386-FFF7-4A9A-B46F-F8FFF5866D0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C994526-430A-478D-B9D4-1D8F44BAEE50}" type="datetimeFigureOut">
              <a:rPr lang="en-US" smtClean="0"/>
              <a:pPr/>
              <a:t>22-May-13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01E386-FFF7-4A9A-B46F-F8FFF5866D08}"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C994526-430A-478D-B9D4-1D8F44BAEE50}" type="datetimeFigureOut">
              <a:rPr lang="en-US" smtClean="0"/>
              <a:pPr/>
              <a:t>22-May-13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01E386-FFF7-4A9A-B46F-F8FFF5866D08}"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C994526-430A-478D-B9D4-1D8F44BAEE50}" type="datetimeFigureOut">
              <a:rPr lang="en-US" smtClean="0"/>
              <a:pPr/>
              <a:t>22-May-13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01E386-FFF7-4A9A-B46F-F8FFF5866D0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994526-430A-478D-B9D4-1D8F44BAEE50}" type="datetimeFigureOut">
              <a:rPr lang="en-US" smtClean="0"/>
              <a:pPr/>
              <a:t>22-May-13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01E386-FFF7-4A9A-B46F-F8FFF5866D0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C994526-430A-478D-B9D4-1D8F44BAEE50}" type="datetimeFigureOut">
              <a:rPr lang="en-US" smtClean="0"/>
              <a:pPr/>
              <a:t>22-May-13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01E386-FFF7-4A9A-B46F-F8FFF5866D08}"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C994526-430A-478D-B9D4-1D8F44BAEE50}" type="datetimeFigureOut">
              <a:rPr lang="en-US" smtClean="0"/>
              <a:pPr/>
              <a:t>22-May-13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7801E386-FFF7-4A9A-B46F-F8FFF5866D08}"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C994526-430A-478D-B9D4-1D8F44BAEE50}" type="datetimeFigureOut">
              <a:rPr lang="en-US" smtClean="0"/>
              <a:pPr/>
              <a:t>22-May-13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801E386-FFF7-4A9A-B46F-F8FFF5866D0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3.xml"/><Relationship Id="rId1" Type="http://schemas.openxmlformats.org/officeDocument/2006/relationships/audio" Target="../media/audio4.wav"/><Relationship Id="rId5" Type="http://schemas.openxmlformats.org/officeDocument/2006/relationships/image" Target="../media/image15.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3.xml"/><Relationship Id="rId1" Type="http://schemas.openxmlformats.org/officeDocument/2006/relationships/audio" Target="../media/audio5.wav"/><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3.xml"/><Relationship Id="rId1" Type="http://schemas.openxmlformats.org/officeDocument/2006/relationships/audio" Target="file:///C:\Users\Unique\Desktop\New%20folder\MS900388407.WAV" TargetMode="External"/><Relationship Id="rId5" Type="http://schemas.openxmlformats.org/officeDocument/2006/relationships/image" Target="../media/image15.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Layout" Target="../slideLayouts/slideLayout3.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audio" Target="../media/audio2.wav"/><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3.xml"/><Relationship Id="rId1" Type="http://schemas.openxmlformats.org/officeDocument/2006/relationships/audio" Target="../media/audio3.wav"/><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600200"/>
            <a:ext cx="6019800" cy="461665"/>
          </a:xfrm>
          <a:prstGeom prst="rect">
            <a:avLst/>
          </a:prstGeom>
          <a:noFill/>
        </p:spPr>
        <p:txBody>
          <a:bodyPr wrap="square" lIns="91440" tIns="45720" rIns="91440" bIns="45720">
            <a:spAutoFit/>
          </a:bodyPr>
          <a:lstStyle/>
          <a:p>
            <a:pPr algn="ctr"/>
            <a:r>
              <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213140 Computer Programming</a:t>
            </a:r>
          </a:p>
        </p:txBody>
      </p:sp>
      <p:sp>
        <p:nvSpPr>
          <p:cNvPr id="5" name="Rectangle 4"/>
          <p:cNvSpPr/>
          <p:nvPr/>
        </p:nvSpPr>
        <p:spPr>
          <a:xfrm>
            <a:off x="2971800" y="228600"/>
            <a:ext cx="3048000" cy="120032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7200" b="1" cap="all" dirty="0" smtClean="0">
                <a:ln w="9000" cmpd="sng">
                  <a:solidFill>
                    <a:schemeClr val="tx2"/>
                  </a:solidFill>
                  <a:prstDash val="solid"/>
                </a:ln>
                <a:solidFill>
                  <a:srgbClr val="92D050"/>
                </a:solidFill>
                <a:effectLst>
                  <a:reflection blurRad="12700" stA="28000" endPos="45000" dist="1000" dir="5400000" sy="-100000" algn="bl" rotWithShape="0"/>
                </a:effectLst>
              </a:rPr>
              <a:t>M</a:t>
            </a:r>
            <a:r>
              <a:rPr lang="en-US" sz="7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
            </a:r>
            <a:r>
              <a:rPr lang="en-US" sz="7200" b="1" dirty="0" smtClean="0">
                <a:ln w="10541" cmpd="sng">
                  <a:solidFill>
                    <a:srgbClr val="0070C0"/>
                  </a:solidFill>
                  <a:prstDash val="solid"/>
                </a:ln>
                <a:solidFill>
                  <a:srgbClr val="00B0F0"/>
                </a:solidFill>
              </a:rPr>
              <a:t>A</a:t>
            </a:r>
            <a:r>
              <a:rPr lang="en-US" sz="7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
            </a:r>
            <a:r>
              <a:rPr lang="en-US" sz="7200" b="1" dirty="0" smtClean="0">
                <a:ln w="10541" cmpd="sng">
                  <a:solidFill>
                    <a:srgbClr val="C00000"/>
                  </a:solidFill>
                  <a:prstDash val="solid"/>
                </a:ln>
                <a:solidFill>
                  <a:srgbClr val="FF0000"/>
                </a:solidFill>
              </a:rPr>
              <a:t>O</a:t>
            </a:r>
            <a:endParaRPr lang="en-US" sz="7200" b="1" dirty="0">
              <a:ln w="10541" cmpd="sng">
                <a:solidFill>
                  <a:srgbClr val="C00000"/>
                </a:solidFill>
                <a:prstDash val="solid"/>
              </a:ln>
              <a:solidFill>
                <a:srgbClr val="FF0000"/>
              </a:solidFill>
              <a:effectLst>
                <a:outerShdw blurRad="50800" algn="tl" rotWithShape="0">
                  <a:srgbClr val="000000"/>
                </a:outerShdw>
              </a:effectLst>
            </a:endParaRPr>
          </a:p>
        </p:txBody>
      </p:sp>
      <p:sp>
        <p:nvSpPr>
          <p:cNvPr id="6" name="Rectangle 5"/>
          <p:cNvSpPr/>
          <p:nvPr/>
        </p:nvSpPr>
        <p:spPr>
          <a:xfrm>
            <a:off x="228600" y="228600"/>
            <a:ext cx="2141933" cy="584775"/>
          </a:xfrm>
          <a:prstGeom prst="rect">
            <a:avLst/>
          </a:prstGeom>
          <a:noFill/>
        </p:spPr>
        <p:txBody>
          <a:bodyPr wrap="none" lIns="91440" tIns="45720" rIns="91440" bIns="45720">
            <a:spAutoFit/>
          </a:bodyPr>
          <a:lstStyle/>
          <a:p>
            <a:pPr algn="ctr"/>
            <a:r>
              <a:rPr 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2013-2014</a:t>
            </a:r>
            <a:endParaRPr lang="en-US" sz="3200" b="1" cap="none"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7" name="Rectangle 6"/>
          <p:cNvSpPr/>
          <p:nvPr/>
        </p:nvSpPr>
        <p:spPr>
          <a:xfrm flipH="1">
            <a:off x="2057400" y="2362200"/>
            <a:ext cx="7543801" cy="58477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a:t>
            </a:r>
            <a:r>
              <a:rPr lang="en-US"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nstructor : </a:t>
            </a:r>
            <a:r>
              <a:rPr lang="en-US" sz="32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Dr.Anas</a:t>
            </a:r>
            <a:r>
              <a:rPr lang="en-US"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32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a:t>
            </a:r>
            <a:r>
              <a:rPr lang="en-US" sz="32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ajmeddin</a:t>
            </a:r>
            <a:endParaRPr lang="en-US"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Rectangle 7"/>
          <p:cNvSpPr/>
          <p:nvPr/>
        </p:nvSpPr>
        <p:spPr>
          <a:xfrm>
            <a:off x="228600" y="3200400"/>
            <a:ext cx="3781805" cy="1077218"/>
          </a:xfrm>
          <a:prstGeom prst="rect">
            <a:avLst/>
          </a:prstGeom>
          <a:noFill/>
        </p:spPr>
        <p:txBody>
          <a:bodyPr wrap="none" lIns="91440" tIns="45720" rIns="91440" bIns="45720">
            <a:spAutoFit/>
          </a:bodyPr>
          <a:lstStyle/>
          <a:p>
            <a:pPr algn="ctr"/>
            <a:r>
              <a:rPr lang="en-US" sz="3200" i="1" dirty="0" smtClean="0">
                <a:ln w="18415" cmpd="sng">
                  <a:solidFill>
                    <a:srgbClr val="92D050"/>
                  </a:solidFill>
                  <a:prstDash val="solid"/>
                </a:ln>
                <a:solidFill>
                  <a:srgbClr val="00B050"/>
                </a:solidFill>
                <a:effectLst>
                  <a:outerShdw blurRad="63500" dir="3600000" algn="tl" rotWithShape="0">
                    <a:srgbClr val="000000">
                      <a:alpha val="70000"/>
                    </a:srgbClr>
                  </a:outerShdw>
                </a:effectLst>
              </a:rPr>
              <a:t>M</a:t>
            </a:r>
            <a:r>
              <a:rPr lang="en-US" sz="3200" i="1" dirty="0" smtClean="0">
                <a:ln w="18415" cmpd="sng">
                  <a:solidFill>
                    <a:schemeClr val="accent1">
                      <a:lumMod val="50000"/>
                    </a:schemeClr>
                  </a:solidFill>
                  <a:prstDash val="solid"/>
                </a:ln>
                <a:solidFill>
                  <a:schemeClr val="accent1">
                    <a:lumMod val="50000"/>
                  </a:schemeClr>
                </a:solidFill>
                <a:effectLst>
                  <a:outerShdw blurRad="63500" dir="3600000" algn="tl" rotWithShape="0">
                    <a:srgbClr val="000000">
                      <a:alpha val="70000"/>
                    </a:srgbClr>
                  </a:outerShdw>
                </a:effectLst>
              </a:rPr>
              <a:t>ohammad Noman</a:t>
            </a:r>
          </a:p>
          <a:p>
            <a:pPr algn="ctr"/>
            <a:r>
              <a:rPr lang="en-US" sz="3200" i="1" dirty="0" smtClean="0">
                <a:ln w="18415" cmpd="sng">
                  <a:solidFill>
                    <a:schemeClr val="accent1">
                      <a:lumMod val="50000"/>
                    </a:schemeClr>
                  </a:solidFill>
                  <a:prstDash val="solid"/>
                </a:ln>
                <a:solidFill>
                  <a:schemeClr val="accent1">
                    <a:lumMod val="50000"/>
                  </a:schemeClr>
                </a:solidFill>
                <a:effectLst>
                  <a:outerShdw blurRad="63500" dir="3600000" algn="tl" rotWithShape="0">
                    <a:srgbClr val="000000">
                      <a:alpha val="70000"/>
                    </a:srgbClr>
                  </a:outerShdw>
                </a:effectLst>
              </a:rPr>
              <a:t>201211305</a:t>
            </a:r>
            <a:endParaRPr lang="en-US" sz="3200" i="1" dirty="0">
              <a:ln w="18415" cmpd="sng">
                <a:solidFill>
                  <a:schemeClr val="accent1">
                    <a:lumMod val="50000"/>
                  </a:schemeClr>
                </a:solidFill>
                <a:prstDash val="solid"/>
              </a:ln>
              <a:solidFill>
                <a:schemeClr val="accent1">
                  <a:lumMod val="50000"/>
                </a:schemeClr>
              </a:solidFill>
              <a:effectLst>
                <a:outerShdw blurRad="63500" dir="3600000" algn="tl" rotWithShape="0">
                  <a:srgbClr val="000000">
                    <a:alpha val="70000"/>
                  </a:srgbClr>
                </a:outerShdw>
              </a:effectLst>
            </a:endParaRPr>
          </a:p>
        </p:txBody>
      </p:sp>
      <p:sp>
        <p:nvSpPr>
          <p:cNvPr id="9" name="Rectangle 8"/>
          <p:cNvSpPr/>
          <p:nvPr/>
        </p:nvSpPr>
        <p:spPr>
          <a:xfrm>
            <a:off x="3200400" y="4419600"/>
            <a:ext cx="2592954" cy="1077218"/>
          </a:xfrm>
          <a:prstGeom prst="rect">
            <a:avLst/>
          </a:prstGeom>
          <a:noFill/>
        </p:spPr>
        <p:txBody>
          <a:bodyPr wrap="none" lIns="91440" tIns="45720" rIns="91440" bIns="45720">
            <a:spAutoFit/>
          </a:bodyPr>
          <a:lstStyle/>
          <a:p>
            <a:pPr algn="ctr"/>
            <a:r>
              <a:rPr lang="en-US" sz="3200" i="1" dirty="0" smtClean="0">
                <a:ln w="18415" cmpd="sng">
                  <a:solidFill>
                    <a:srgbClr val="00B0F0"/>
                  </a:solidFill>
                  <a:prstDash val="solid"/>
                </a:ln>
                <a:solidFill>
                  <a:srgbClr val="0070C0"/>
                </a:solidFill>
                <a:effectLst>
                  <a:outerShdw blurRad="63500" dir="3600000" algn="tl" rotWithShape="0">
                    <a:srgbClr val="000000">
                      <a:alpha val="70000"/>
                    </a:srgbClr>
                  </a:outerShdw>
                </a:effectLst>
              </a:rPr>
              <a:t>A</a:t>
            </a:r>
            <a:r>
              <a:rPr lang="en-US" sz="3200" i="1" dirty="0" smtClean="0">
                <a:ln w="18415" cmpd="sng">
                  <a:solidFill>
                    <a:schemeClr val="accent1">
                      <a:lumMod val="50000"/>
                    </a:schemeClr>
                  </a:solidFill>
                  <a:prstDash val="solid"/>
                </a:ln>
                <a:solidFill>
                  <a:schemeClr val="accent1">
                    <a:lumMod val="50000"/>
                  </a:schemeClr>
                </a:solidFill>
                <a:effectLst>
                  <a:outerShdw blurRad="63500" dir="3600000" algn="tl" rotWithShape="0">
                    <a:srgbClr val="000000">
                      <a:alpha val="70000"/>
                    </a:srgbClr>
                  </a:outerShdw>
                </a:effectLst>
              </a:rPr>
              <a:t>bdalla Wael</a:t>
            </a:r>
          </a:p>
          <a:p>
            <a:pPr algn="ctr"/>
            <a:r>
              <a:rPr lang="en-US" sz="3200" i="1" dirty="0" smtClean="0">
                <a:ln w="18415" cmpd="sng">
                  <a:solidFill>
                    <a:schemeClr val="accent1">
                      <a:lumMod val="50000"/>
                    </a:schemeClr>
                  </a:solidFill>
                  <a:prstDash val="solid"/>
                </a:ln>
                <a:solidFill>
                  <a:schemeClr val="accent1">
                    <a:lumMod val="50000"/>
                  </a:schemeClr>
                </a:solidFill>
                <a:effectLst>
                  <a:outerShdw blurRad="63500" dir="3600000" algn="tl" rotWithShape="0">
                    <a:srgbClr val="000000">
                      <a:alpha val="70000"/>
                    </a:srgbClr>
                  </a:outerShdw>
                </a:effectLst>
              </a:rPr>
              <a:t>201212068</a:t>
            </a:r>
            <a:endParaRPr lang="en-US" sz="3200" i="1" dirty="0">
              <a:ln w="18415" cmpd="sng">
                <a:solidFill>
                  <a:schemeClr val="accent1">
                    <a:lumMod val="50000"/>
                  </a:schemeClr>
                </a:solidFill>
                <a:prstDash val="solid"/>
              </a:ln>
              <a:solidFill>
                <a:schemeClr val="accent1">
                  <a:lumMod val="50000"/>
                </a:schemeClr>
              </a:solidFill>
              <a:effectLst>
                <a:outerShdw blurRad="63500" dir="3600000" algn="tl" rotWithShape="0">
                  <a:srgbClr val="000000">
                    <a:alpha val="70000"/>
                  </a:srgbClr>
                </a:outerShdw>
              </a:effectLst>
            </a:endParaRPr>
          </a:p>
        </p:txBody>
      </p:sp>
      <p:sp>
        <p:nvSpPr>
          <p:cNvPr id="10" name="Rectangle 9"/>
          <p:cNvSpPr/>
          <p:nvPr/>
        </p:nvSpPr>
        <p:spPr>
          <a:xfrm>
            <a:off x="5943600" y="5486400"/>
            <a:ext cx="2902526" cy="1077218"/>
          </a:xfrm>
          <a:prstGeom prst="rect">
            <a:avLst/>
          </a:prstGeom>
          <a:noFill/>
        </p:spPr>
        <p:txBody>
          <a:bodyPr wrap="none" lIns="91440" tIns="45720" rIns="91440" bIns="45720">
            <a:spAutoFit/>
          </a:bodyPr>
          <a:lstStyle/>
          <a:p>
            <a:pPr algn="ctr"/>
            <a:r>
              <a:rPr lang="en-US" sz="3200" i="1" dirty="0" smtClean="0">
                <a:ln w="18415" cmpd="sng">
                  <a:solidFill>
                    <a:srgbClr val="FF0000"/>
                  </a:solidFill>
                  <a:prstDash val="solid"/>
                </a:ln>
                <a:solidFill>
                  <a:srgbClr val="C00000"/>
                </a:solidFill>
                <a:effectLst>
                  <a:outerShdw blurRad="63500" dir="3600000" algn="tl" rotWithShape="0">
                    <a:srgbClr val="000000">
                      <a:alpha val="70000"/>
                    </a:srgbClr>
                  </a:outerShdw>
                </a:effectLst>
              </a:rPr>
              <a:t>O</a:t>
            </a:r>
            <a:r>
              <a:rPr lang="en-US" sz="3200" i="1" dirty="0" smtClean="0">
                <a:ln w="18415" cmpd="sng">
                  <a:solidFill>
                    <a:schemeClr val="accent1">
                      <a:lumMod val="50000"/>
                    </a:schemeClr>
                  </a:solidFill>
                  <a:prstDash val="solid"/>
                </a:ln>
                <a:solidFill>
                  <a:schemeClr val="accent1">
                    <a:lumMod val="50000"/>
                  </a:schemeClr>
                </a:solidFill>
                <a:effectLst>
                  <a:outerShdw blurRad="63500" dir="3600000" algn="tl" rotWithShape="0">
                    <a:srgbClr val="000000">
                      <a:alpha val="70000"/>
                    </a:srgbClr>
                  </a:outerShdw>
                </a:effectLst>
              </a:rPr>
              <a:t>sama Ahmed</a:t>
            </a:r>
          </a:p>
          <a:p>
            <a:pPr algn="ctr"/>
            <a:r>
              <a:rPr lang="en-US" sz="3200" i="1" dirty="0" smtClean="0">
                <a:ln w="18415" cmpd="sng">
                  <a:solidFill>
                    <a:schemeClr val="accent1">
                      <a:lumMod val="50000"/>
                    </a:schemeClr>
                  </a:solidFill>
                  <a:prstDash val="solid"/>
                </a:ln>
                <a:solidFill>
                  <a:schemeClr val="accent1">
                    <a:lumMod val="50000"/>
                  </a:schemeClr>
                </a:solidFill>
                <a:effectLst>
                  <a:outerShdw blurRad="63500" dir="3600000" algn="tl" rotWithShape="0">
                    <a:srgbClr val="000000">
                      <a:alpha val="70000"/>
                    </a:srgbClr>
                  </a:outerShdw>
                </a:effectLst>
              </a:rPr>
              <a:t>201212324</a:t>
            </a:r>
            <a:endParaRPr lang="en-US" sz="3200" i="1" dirty="0">
              <a:ln w="18415" cmpd="sng">
                <a:solidFill>
                  <a:schemeClr val="accent1">
                    <a:lumMod val="50000"/>
                  </a:schemeClr>
                </a:solidFill>
                <a:prstDash val="solid"/>
              </a:ln>
              <a:solidFill>
                <a:schemeClr val="accent1">
                  <a:lumMod val="50000"/>
                </a:schemeClr>
              </a:solidFill>
              <a:effectLst>
                <a:outerShdw blurRad="63500" dir="3600000" algn="tl" rotWithShape="0">
                  <a:srgbClr val="000000">
                    <a:alpha val="70000"/>
                  </a:srgbClr>
                </a:outerShdw>
              </a:effectLst>
            </a:endParaRPr>
          </a:p>
        </p:txBody>
      </p:sp>
      <p:sp>
        <p:nvSpPr>
          <p:cNvPr id="12" name="Rectangle 11"/>
          <p:cNvSpPr/>
          <p:nvPr/>
        </p:nvSpPr>
        <p:spPr>
          <a:xfrm>
            <a:off x="7391400" y="762000"/>
            <a:ext cx="1752600" cy="64633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n-US" sz="3600" b="1" dirty="0" smtClean="0">
                <a:ln w="10541" cmpd="sng">
                  <a:solidFill>
                    <a:srgbClr val="C00000"/>
                  </a:solidFill>
                  <a:prstDash val="solid"/>
                </a:ln>
                <a:solidFill>
                  <a:srgbClr val="FF0000"/>
                </a:solidFill>
              </a:rPr>
              <a:t>O</a:t>
            </a:r>
            <a:r>
              <a:rPr lang="en-US" sz="3600" b="1" dirty="0" smtClean="0">
                <a:ln w="10541" cmpd="sng">
                  <a:solidFill>
                    <a:srgbClr val="0070C0"/>
                  </a:solidFill>
                  <a:prstDash val="solid"/>
                </a:ln>
                <a:solidFill>
                  <a:srgbClr val="00B0F0"/>
                </a:solidFill>
              </a:rPr>
              <a:t>A</a:t>
            </a:r>
            <a:r>
              <a:rPr lang="en-US" sz="3600" b="1" cap="all" dirty="0" smtClean="0">
                <a:ln w="9000" cmpd="sng">
                  <a:solidFill>
                    <a:schemeClr val="tx2"/>
                  </a:solidFill>
                  <a:prstDash val="solid"/>
                </a:ln>
                <a:solidFill>
                  <a:srgbClr val="92D050"/>
                </a:solidFill>
                <a:effectLst>
                  <a:reflection blurRad="12700" stA="28000" endPos="45000" dist="1000" dir="5400000" sy="-100000" algn="bl" rotWithShape="0"/>
                </a:effectLst>
              </a:rPr>
              <a:t>M</a:t>
            </a:r>
            <a:endParaRPr lang="en-US" sz="3600" b="1" dirty="0">
              <a:ln w="10541" cmpd="sng">
                <a:solidFill>
                  <a:srgbClr val="C00000"/>
                </a:solidFill>
                <a:prstDash val="solid"/>
              </a:ln>
              <a:solidFill>
                <a:srgbClr val="FF0000"/>
              </a:solidFill>
              <a:effectLst>
                <a:outerShdw blurRad="50800" algn="tl" rotWithShape="0">
                  <a:srgbClr val="000000"/>
                </a:outerShdw>
              </a:effectLst>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1"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1" presetID="50" presetClass="entr" presetSubtype="0" decel="100000" fill="hold" grpId="0" nodeType="withEffect">
                                  <p:stCondLst>
                                    <p:cond delay="11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strVal val="#ppt_w+.3"/>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animEffect transition="in" filter="fade">
                                      <p:cBhvr>
                                        <p:cTn id="15" dur="1000"/>
                                        <p:tgtEl>
                                          <p:spTgt spid="4"/>
                                        </p:tgtEl>
                                      </p:cBhvr>
                                    </p:animEffect>
                                  </p:childTnLst>
                                </p:cTn>
                              </p:par>
                              <p:par>
                                <p:cTn id="16" presetID="25" presetClass="entr" presetSubtype="0" fill="hold" grpId="0" nodeType="withEffect">
                                  <p:stCondLst>
                                    <p:cond delay="220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1" dur="1000" fill="hold"/>
                                        <p:tgtEl>
                                          <p:spTgt spid="7"/>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35" presetClass="entr" presetSubtype="0" fill="hold" grpId="2" nodeType="clickEffect">
                                  <p:stCondLst>
                                    <p:cond delay="0"/>
                                  </p:stCondLst>
                                  <p:iterate type="lt">
                                    <p:tmPct val="0"/>
                                  </p:iterate>
                                  <p:childTnLst>
                                    <p:set>
                                      <p:cBhvr>
                                        <p:cTn id="29" dur="1" fill="hold">
                                          <p:stCondLst>
                                            <p:cond delay="0"/>
                                          </p:stCondLst>
                                        </p:cTn>
                                        <p:tgtEl>
                                          <p:spTgt spid="5"/>
                                        </p:tgtEl>
                                        <p:attrNameLst>
                                          <p:attrName>style.visibility</p:attrName>
                                        </p:attrNameLst>
                                      </p:cBhvr>
                                      <p:to>
                                        <p:strVal val="visible"/>
                                      </p:to>
                                    </p:set>
                                    <p:animEffect transition="in" filter="fade">
                                      <p:cBhvr>
                                        <p:cTn id="30" dur="2000"/>
                                        <p:tgtEl>
                                          <p:spTgt spid="5"/>
                                        </p:tgtEl>
                                      </p:cBhvr>
                                    </p:animEffect>
                                    <p:anim calcmode="lin" valueType="num">
                                      <p:cBhvr>
                                        <p:cTn id="31" dur="2000" fill="hold"/>
                                        <p:tgtEl>
                                          <p:spTgt spid="5"/>
                                        </p:tgtEl>
                                        <p:attrNameLst>
                                          <p:attrName>style.rotation</p:attrName>
                                        </p:attrNameLst>
                                      </p:cBhvr>
                                      <p:tavLst>
                                        <p:tav tm="0">
                                          <p:val>
                                            <p:fltVal val="720"/>
                                          </p:val>
                                        </p:tav>
                                        <p:tav tm="100000">
                                          <p:val>
                                            <p:fltVal val="0"/>
                                          </p:val>
                                        </p:tav>
                                      </p:tavLst>
                                    </p:anim>
                                    <p:anim calcmode="lin" valueType="num">
                                      <p:cBhvr>
                                        <p:cTn id="32" dur="2000" fill="hold"/>
                                        <p:tgtEl>
                                          <p:spTgt spid="5"/>
                                        </p:tgtEl>
                                        <p:attrNameLst>
                                          <p:attrName>ppt_h</p:attrName>
                                        </p:attrNameLst>
                                      </p:cBhvr>
                                      <p:tavLst>
                                        <p:tav tm="0">
                                          <p:val>
                                            <p:fltVal val="0"/>
                                          </p:val>
                                        </p:tav>
                                        <p:tav tm="100000">
                                          <p:val>
                                            <p:strVal val="#ppt_h"/>
                                          </p:val>
                                        </p:tav>
                                      </p:tavLst>
                                    </p:anim>
                                    <p:anim calcmode="lin" valueType="num">
                                      <p:cBhvr>
                                        <p:cTn id="33"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34" fill="hold">
                      <p:stCondLst>
                        <p:cond delay="indefinite"/>
                      </p:stCondLst>
                      <p:childTnLst>
                        <p:par>
                          <p:cTn id="35" fill="hold">
                            <p:stCondLst>
                              <p:cond delay="0"/>
                            </p:stCondLst>
                            <p:childTnLst>
                              <p:par>
                                <p:cTn id="36" presetID="35" presetClass="entr" presetSubtype="0" fill="hold" grpId="0" nodeType="clickEffect">
                                  <p:stCondLst>
                                    <p:cond delay="0"/>
                                  </p:stCondLst>
                                  <p:iterate type="lt">
                                    <p:tmPct val="0"/>
                                  </p:iterate>
                                  <p:childTnLst>
                                    <p:set>
                                      <p:cBhvr>
                                        <p:cTn id="37" dur="1" fill="hold">
                                          <p:stCondLst>
                                            <p:cond delay="0"/>
                                          </p:stCondLst>
                                        </p:cTn>
                                        <p:tgtEl>
                                          <p:spTgt spid="12"/>
                                        </p:tgtEl>
                                        <p:attrNameLst>
                                          <p:attrName>style.visibility</p:attrName>
                                        </p:attrNameLst>
                                      </p:cBhvr>
                                      <p:to>
                                        <p:strVal val="visible"/>
                                      </p:to>
                                    </p:set>
                                    <p:animEffect transition="in" filter="fade">
                                      <p:cBhvr>
                                        <p:cTn id="38" dur="2000"/>
                                        <p:tgtEl>
                                          <p:spTgt spid="12"/>
                                        </p:tgtEl>
                                      </p:cBhvr>
                                    </p:animEffect>
                                    <p:anim calcmode="lin" valueType="num">
                                      <p:cBhvr>
                                        <p:cTn id="39" dur="2000" fill="hold"/>
                                        <p:tgtEl>
                                          <p:spTgt spid="12"/>
                                        </p:tgtEl>
                                        <p:attrNameLst>
                                          <p:attrName>style.rotation</p:attrName>
                                        </p:attrNameLst>
                                      </p:cBhvr>
                                      <p:tavLst>
                                        <p:tav tm="0">
                                          <p:val>
                                            <p:fltVal val="720"/>
                                          </p:val>
                                        </p:tav>
                                        <p:tav tm="100000">
                                          <p:val>
                                            <p:fltVal val="0"/>
                                          </p:val>
                                        </p:tav>
                                      </p:tavLst>
                                    </p:anim>
                                    <p:anim calcmode="lin" valueType="num">
                                      <p:cBhvr>
                                        <p:cTn id="40" dur="2000" fill="hold"/>
                                        <p:tgtEl>
                                          <p:spTgt spid="12"/>
                                        </p:tgtEl>
                                        <p:attrNameLst>
                                          <p:attrName>ppt_h</p:attrName>
                                        </p:attrNameLst>
                                      </p:cBhvr>
                                      <p:tavLst>
                                        <p:tav tm="0">
                                          <p:val>
                                            <p:fltVal val="0"/>
                                          </p:val>
                                        </p:tav>
                                        <p:tav tm="100000">
                                          <p:val>
                                            <p:strVal val="#ppt_h"/>
                                          </p:val>
                                        </p:tav>
                                      </p:tavLst>
                                    </p:anim>
                                    <p:anim calcmode="lin" valueType="num">
                                      <p:cBhvr>
                                        <p:cTn id="41" dur="2000" fill="hold"/>
                                        <p:tgtEl>
                                          <p:spTgt spid="1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2"/>
      <p:bldP spid="6" grpId="1"/>
      <p:bldP spid="7"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3"/>
          <a:srcRect/>
          <a:stretch>
            <a:fillRect/>
          </a:stretch>
        </p:blipFill>
        <p:spPr bwMode="auto">
          <a:xfrm>
            <a:off x="228600" y="228600"/>
            <a:ext cx="8743950" cy="3638550"/>
          </a:xfrm>
          <a:prstGeom prst="rect">
            <a:avLst/>
          </a:prstGeom>
          <a:noFill/>
          <a:ln w="9525">
            <a:noFill/>
            <a:miter lim="800000"/>
            <a:headEnd/>
            <a:tailEnd/>
          </a:ln>
          <a:effectLst/>
        </p:spPr>
      </p:pic>
      <p:pic>
        <p:nvPicPr>
          <p:cNvPr id="5123" name="Picture 3"/>
          <p:cNvPicPr>
            <a:picLocks noChangeAspect="1" noChangeArrowheads="1"/>
          </p:cNvPicPr>
          <p:nvPr/>
        </p:nvPicPr>
        <p:blipFill>
          <a:blip r:embed="rId4"/>
          <a:srcRect/>
          <a:stretch>
            <a:fillRect/>
          </a:stretch>
        </p:blipFill>
        <p:spPr bwMode="auto">
          <a:xfrm>
            <a:off x="152400" y="4495800"/>
            <a:ext cx="8552317" cy="685800"/>
          </a:xfrm>
          <a:prstGeom prst="rect">
            <a:avLst/>
          </a:prstGeom>
          <a:noFill/>
          <a:ln w="9525">
            <a:noFill/>
            <a:miter lim="800000"/>
            <a:headEnd/>
            <a:tailEnd/>
          </a:ln>
          <a:effectLst/>
        </p:spPr>
      </p:pic>
      <p:pic>
        <p:nvPicPr>
          <p:cNvPr id="4" name="MS900388408.WAV">
            <a:hlinkClick r:id="" action="ppaction://media"/>
          </p:cNvPr>
          <p:cNvPicPr>
            <a:picLocks noRot="1" noChangeAspect="1"/>
          </p:cNvPicPr>
          <p:nvPr>
            <a:wavAudioFile r:embed="rId1" name="MS900388408.WAV"/>
          </p:nvPr>
        </p:nvPicPr>
        <p:blipFill>
          <a:blip r:embed="rId5"/>
          <a:stretch>
            <a:fillRect/>
          </a:stretch>
        </p:blipFill>
        <p:spPr>
          <a:xfrm>
            <a:off x="8534400" y="228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2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a:srcRect/>
          <a:stretch>
            <a:fillRect/>
          </a:stretch>
        </p:blipFill>
        <p:spPr bwMode="auto">
          <a:xfrm>
            <a:off x="304801" y="228600"/>
            <a:ext cx="5029200" cy="3333723"/>
          </a:xfrm>
          <a:prstGeom prst="rect">
            <a:avLst/>
          </a:prstGeom>
          <a:noFill/>
          <a:ln w="9525">
            <a:noFill/>
            <a:miter lim="800000"/>
            <a:headEnd/>
            <a:tailEnd/>
          </a:ln>
          <a:effectLst/>
        </p:spPr>
      </p:pic>
      <p:pic>
        <p:nvPicPr>
          <p:cNvPr id="7172" name="Picture 4"/>
          <p:cNvPicPr>
            <a:picLocks noChangeAspect="1" noChangeArrowheads="1"/>
          </p:cNvPicPr>
          <p:nvPr/>
        </p:nvPicPr>
        <p:blipFill>
          <a:blip r:embed="rId3"/>
          <a:srcRect/>
          <a:stretch>
            <a:fillRect/>
          </a:stretch>
        </p:blipFill>
        <p:spPr bwMode="auto">
          <a:xfrm>
            <a:off x="228600" y="3810000"/>
            <a:ext cx="4943475" cy="1095375"/>
          </a:xfrm>
          <a:prstGeom prst="rect">
            <a:avLst/>
          </a:prstGeom>
          <a:noFill/>
          <a:ln w="9525">
            <a:noFill/>
            <a:miter lim="800000"/>
            <a:headEnd/>
            <a:tailEnd/>
          </a:ln>
          <a:effectLst/>
        </p:spPr>
      </p:pic>
      <p:pic>
        <p:nvPicPr>
          <p:cNvPr id="7173" name="Picture 5"/>
          <p:cNvPicPr>
            <a:picLocks noChangeAspect="1" noChangeArrowheads="1"/>
          </p:cNvPicPr>
          <p:nvPr/>
        </p:nvPicPr>
        <p:blipFill>
          <a:blip r:embed="rId4"/>
          <a:srcRect/>
          <a:stretch>
            <a:fillRect/>
          </a:stretch>
        </p:blipFill>
        <p:spPr bwMode="auto">
          <a:xfrm>
            <a:off x="304800" y="4876800"/>
            <a:ext cx="8077200" cy="1809750"/>
          </a:xfrm>
          <a:prstGeom prst="rect">
            <a:avLst/>
          </a:prstGeom>
          <a:noFill/>
          <a:ln w="9525">
            <a:noFill/>
            <a:miter lim="800000"/>
            <a:headEnd/>
            <a:tailEnd/>
          </a:ln>
          <a:effectLst/>
        </p:spPr>
      </p:pic>
      <p:pic>
        <p:nvPicPr>
          <p:cNvPr id="7" name="Picture 2"/>
          <p:cNvPicPr>
            <a:picLocks noChangeAspect="1" noChangeArrowheads="1"/>
          </p:cNvPicPr>
          <p:nvPr/>
        </p:nvPicPr>
        <p:blipFill>
          <a:blip r:embed="rId5"/>
          <a:srcRect/>
          <a:stretch>
            <a:fillRect/>
          </a:stretch>
        </p:blipFill>
        <p:spPr bwMode="auto">
          <a:xfrm>
            <a:off x="3886200" y="1295400"/>
            <a:ext cx="4572000" cy="1419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a:srcRect/>
          <a:stretch>
            <a:fillRect/>
          </a:stretch>
        </p:blipFill>
        <p:spPr bwMode="auto">
          <a:xfrm>
            <a:off x="304800" y="228600"/>
            <a:ext cx="5848350" cy="3486150"/>
          </a:xfrm>
          <a:prstGeom prst="rect">
            <a:avLst/>
          </a:prstGeom>
          <a:noFill/>
          <a:ln w="9525">
            <a:noFill/>
            <a:miter lim="800000"/>
            <a:headEnd/>
            <a:tailEnd/>
          </a:ln>
          <a:effectLst/>
        </p:spPr>
      </p:pic>
      <p:pic>
        <p:nvPicPr>
          <p:cNvPr id="8197" name="Picture 5"/>
          <p:cNvPicPr>
            <a:picLocks noChangeAspect="1" noChangeArrowheads="1"/>
          </p:cNvPicPr>
          <p:nvPr/>
        </p:nvPicPr>
        <p:blipFill>
          <a:blip r:embed="rId3"/>
          <a:srcRect/>
          <a:stretch>
            <a:fillRect/>
          </a:stretch>
        </p:blipFill>
        <p:spPr bwMode="auto">
          <a:xfrm>
            <a:off x="228600" y="3733800"/>
            <a:ext cx="4933950" cy="2971800"/>
          </a:xfrm>
          <a:prstGeom prst="rect">
            <a:avLst/>
          </a:prstGeom>
          <a:noFill/>
          <a:ln w="9525">
            <a:noFill/>
            <a:miter lim="800000"/>
            <a:headEnd/>
            <a:tailEnd/>
          </a:ln>
          <a:effectLst/>
        </p:spPr>
      </p:pic>
      <p:pic>
        <p:nvPicPr>
          <p:cNvPr id="9" name="Picture 4"/>
          <p:cNvPicPr>
            <a:picLocks noChangeAspect="1" noChangeArrowheads="1"/>
          </p:cNvPicPr>
          <p:nvPr/>
        </p:nvPicPr>
        <p:blipFill>
          <a:blip r:embed="rId4"/>
          <a:srcRect/>
          <a:stretch>
            <a:fillRect/>
          </a:stretch>
        </p:blipFill>
        <p:spPr bwMode="auto">
          <a:xfrm>
            <a:off x="4191000" y="3733800"/>
            <a:ext cx="4705350" cy="1419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srcRect/>
          <a:stretch>
            <a:fillRect/>
          </a:stretch>
        </p:blipFill>
        <p:spPr bwMode="auto">
          <a:xfrm>
            <a:off x="381000" y="457200"/>
            <a:ext cx="8053754" cy="5486400"/>
          </a:xfrm>
          <a:prstGeom prst="rect">
            <a:avLst/>
          </a:prstGeom>
          <a:noFill/>
          <a:ln w="9525">
            <a:noFill/>
            <a:miter lim="800000"/>
            <a:headEnd/>
            <a:tailEnd/>
          </a:ln>
          <a:effectLst/>
        </p:spPr>
      </p:pic>
      <p:pic>
        <p:nvPicPr>
          <p:cNvPr id="3" name="MS900388506.WAV">
            <a:hlinkClick r:id="" action="ppaction://media"/>
          </p:cNvPr>
          <p:cNvPicPr>
            <a:picLocks noRot="1" noChangeAspect="1"/>
          </p:cNvPicPr>
          <p:nvPr>
            <a:wavAudioFile r:embed="rId1" name="MS900388506.WAV"/>
          </p:nvPr>
        </p:nvPicPr>
        <p:blipFill>
          <a:blip r:embed="rId4"/>
          <a:stretch>
            <a:fillRect/>
          </a:stretch>
        </p:blipFill>
        <p:spPr>
          <a:xfrm>
            <a:off x="8610600" y="3048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1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rcRect/>
          <a:stretch>
            <a:fillRect/>
          </a:stretch>
        </p:blipFill>
        <p:spPr bwMode="auto">
          <a:xfrm>
            <a:off x="533400" y="457200"/>
            <a:ext cx="2266950" cy="1200150"/>
          </a:xfrm>
          <a:prstGeom prst="rect">
            <a:avLst/>
          </a:prstGeom>
          <a:noFill/>
          <a:ln w="9525">
            <a:noFill/>
            <a:miter lim="800000"/>
            <a:headEnd/>
            <a:tailEnd/>
          </a:ln>
          <a:effectLst/>
        </p:spPr>
      </p:pic>
      <p:pic>
        <p:nvPicPr>
          <p:cNvPr id="9219" name="Picture 3"/>
          <p:cNvPicPr>
            <a:picLocks noChangeAspect="1" noChangeArrowheads="1"/>
          </p:cNvPicPr>
          <p:nvPr/>
        </p:nvPicPr>
        <p:blipFill>
          <a:blip r:embed="rId3"/>
          <a:srcRect/>
          <a:stretch>
            <a:fillRect/>
          </a:stretch>
        </p:blipFill>
        <p:spPr bwMode="auto">
          <a:xfrm>
            <a:off x="3200400" y="381000"/>
            <a:ext cx="4152900" cy="2219325"/>
          </a:xfrm>
          <a:prstGeom prst="rect">
            <a:avLst/>
          </a:prstGeom>
          <a:noFill/>
          <a:ln w="9525">
            <a:noFill/>
            <a:miter lim="800000"/>
            <a:headEnd/>
            <a:tailEnd/>
          </a:ln>
          <a:effectLst/>
        </p:spPr>
      </p:pic>
      <p:pic>
        <p:nvPicPr>
          <p:cNvPr id="9220" name="Picture 4"/>
          <p:cNvPicPr>
            <a:picLocks noChangeAspect="1" noChangeArrowheads="1"/>
          </p:cNvPicPr>
          <p:nvPr/>
        </p:nvPicPr>
        <p:blipFill>
          <a:blip r:embed="rId4"/>
          <a:srcRect/>
          <a:stretch>
            <a:fillRect/>
          </a:stretch>
        </p:blipFill>
        <p:spPr bwMode="auto">
          <a:xfrm>
            <a:off x="381000" y="1828800"/>
            <a:ext cx="2571750" cy="942975"/>
          </a:xfrm>
          <a:prstGeom prst="rect">
            <a:avLst/>
          </a:prstGeom>
          <a:noFill/>
          <a:ln w="9525">
            <a:noFill/>
            <a:miter lim="800000"/>
            <a:headEnd/>
            <a:tailEnd/>
          </a:ln>
          <a:effectLst/>
        </p:spPr>
      </p:pic>
      <p:pic>
        <p:nvPicPr>
          <p:cNvPr id="9221" name="Picture 5"/>
          <p:cNvPicPr>
            <a:picLocks noChangeAspect="1" noChangeArrowheads="1"/>
          </p:cNvPicPr>
          <p:nvPr/>
        </p:nvPicPr>
        <p:blipFill>
          <a:blip r:embed="rId5"/>
          <a:srcRect/>
          <a:stretch>
            <a:fillRect/>
          </a:stretch>
        </p:blipFill>
        <p:spPr bwMode="auto">
          <a:xfrm>
            <a:off x="304800" y="3352800"/>
            <a:ext cx="7562850" cy="26289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a:srcRect/>
          <a:stretch>
            <a:fillRect/>
          </a:stretch>
        </p:blipFill>
        <p:spPr bwMode="auto">
          <a:xfrm>
            <a:off x="381000" y="457200"/>
            <a:ext cx="3971925" cy="2838450"/>
          </a:xfrm>
          <a:prstGeom prst="rect">
            <a:avLst/>
          </a:prstGeom>
          <a:noFill/>
          <a:ln w="9525">
            <a:noFill/>
            <a:miter lim="800000"/>
            <a:headEnd/>
            <a:tailEnd/>
          </a:ln>
          <a:effectLst/>
        </p:spPr>
      </p:pic>
      <p:pic>
        <p:nvPicPr>
          <p:cNvPr id="10243" name="Picture 3"/>
          <p:cNvPicPr>
            <a:picLocks noChangeAspect="1" noChangeArrowheads="1"/>
          </p:cNvPicPr>
          <p:nvPr/>
        </p:nvPicPr>
        <p:blipFill>
          <a:blip r:embed="rId4"/>
          <a:srcRect/>
          <a:stretch>
            <a:fillRect/>
          </a:stretch>
        </p:blipFill>
        <p:spPr bwMode="auto">
          <a:xfrm>
            <a:off x="4800600" y="914400"/>
            <a:ext cx="3438525" cy="4057650"/>
          </a:xfrm>
          <a:prstGeom prst="rect">
            <a:avLst/>
          </a:prstGeom>
          <a:noFill/>
          <a:ln w="9525">
            <a:noFill/>
            <a:miter lim="800000"/>
            <a:headEnd/>
            <a:tailEnd/>
          </a:ln>
          <a:effectLst/>
        </p:spPr>
      </p:pic>
      <p:pic>
        <p:nvPicPr>
          <p:cNvPr id="4" name="MS900388407.WAV">
            <a:hlinkClick r:id="" action="ppaction://media"/>
          </p:cNvPr>
          <p:cNvPicPr>
            <a:picLocks noRot="1" noChangeAspect="1"/>
          </p:cNvPicPr>
          <p:nvPr>
            <a:audioFile r:link="rId1"/>
          </p:nvPr>
        </p:nvPicPr>
        <p:blipFill>
          <a:blip r:embed="rId5"/>
          <a:stretch>
            <a:fillRect/>
          </a:stretch>
        </p:blipFill>
        <p:spPr>
          <a:xfrm>
            <a:off x="8534400" y="228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33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2819400"/>
            <a:ext cx="7455887" cy="2585323"/>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Thanks for Everyone !</a:t>
            </a: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Until Next Time !</a:t>
            </a:r>
          </a:p>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M.A.O</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Rectangle 2"/>
          <p:cNvSpPr/>
          <p:nvPr/>
        </p:nvSpPr>
        <p:spPr>
          <a:xfrm>
            <a:off x="228600" y="381000"/>
            <a:ext cx="7996100" cy="1323439"/>
          </a:xfrm>
          <a:prstGeom prst="rect">
            <a:avLst/>
          </a:prstGeom>
          <a:noFill/>
        </p:spPr>
        <p:txBody>
          <a:bodyPr wrap="none" lIns="91440" tIns="45720" rIns="91440" bIns="45720">
            <a:spAutoFit/>
          </a:bodyPr>
          <a:lstStyle/>
          <a:p>
            <a:pPr algn="ctr"/>
            <a:r>
              <a:rPr lang="en-US" sz="4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Credits: for everything we used </a:t>
            </a:r>
          </a:p>
          <a:p>
            <a:pPr algn="ctr"/>
            <a:r>
              <a:rPr lang="en-U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They got their copyrights.</a:t>
            </a:r>
            <a:endParaRPr lang="en-US" sz="4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2209800"/>
            <a:ext cx="9144000" cy="522288"/>
          </a:xfrm>
        </p:spPr>
        <p:txBody>
          <a:bodyPr/>
          <a:lstStyle/>
          <a:p>
            <a:r>
              <a:rPr lang="en-US" sz="1800" b="1" dirty="0" smtClean="0"/>
              <a:t>Ancient cultures had no conception of computing beyond simple arithmetic. The only mechanical device that existed for numerical computation at the beginning of human history was the abacus, invented in Sumeria circa 2500 BC.</a:t>
            </a:r>
            <a:br>
              <a:rPr lang="en-US" sz="1800" b="1" dirty="0" smtClean="0"/>
            </a:br>
            <a:r>
              <a:rPr lang="en-US" sz="1800" b="1" dirty="0" smtClean="0"/>
              <a:t>The first computer program was written for the Analytical Engine by mathematician Ada Lovelace to calculate a sequence of Bernoulli numbers.</a:t>
            </a:r>
            <a:br>
              <a:rPr lang="en-US" sz="1800" b="1" dirty="0" smtClean="0"/>
            </a:br>
            <a:r>
              <a:rPr lang="en-US" sz="1800" b="1" dirty="0" smtClean="0"/>
              <a:t>Before 1940:</a:t>
            </a:r>
            <a:br>
              <a:rPr lang="en-US" sz="1800" b="1" dirty="0" smtClean="0"/>
            </a:br>
            <a:r>
              <a:rPr lang="en-US" sz="1800" b="1" dirty="0" smtClean="0"/>
              <a:t>the first programming languages predate the modern computer. At first, the languages were codes</a:t>
            </a:r>
            <a:br>
              <a:rPr lang="en-US" sz="1800" b="1" dirty="0" smtClean="0"/>
            </a:br>
            <a:r>
              <a:rPr lang="en-US" sz="1800" b="1" dirty="0" smtClean="0"/>
              <a:t>In the 1940s:</a:t>
            </a:r>
            <a:br>
              <a:rPr lang="en-US" sz="1800" b="1" dirty="0" smtClean="0"/>
            </a:br>
            <a:r>
              <a:rPr lang="en-US" sz="1800" b="1" dirty="0" smtClean="0"/>
              <a:t>the first recognizably modern electrically powered computers were created. The limited speed and memory capacity forced programmers to write hand tuned assembly language programs. It was eventually realized that programming in assembly language required a great deal of intellectual effort and was error-prone.</a:t>
            </a:r>
            <a:br>
              <a:rPr lang="en-US" sz="1800" b="1" dirty="0" smtClean="0"/>
            </a:br>
            <a:endParaRPr lang="en-US" sz="1800" b="1" dirty="0"/>
          </a:p>
        </p:txBody>
      </p:sp>
      <p:sp>
        <p:nvSpPr>
          <p:cNvPr id="9" name="Text Placeholder 8"/>
          <p:cNvSpPr>
            <a:spLocks noGrp="1"/>
          </p:cNvSpPr>
          <p:nvPr>
            <p:ph type="body" sz="half" idx="2"/>
          </p:nvPr>
        </p:nvSpPr>
        <p:spPr>
          <a:xfrm>
            <a:off x="228600" y="5029200"/>
            <a:ext cx="7315200" cy="685800"/>
          </a:xfrm>
        </p:spPr>
        <p:txBody>
          <a:bodyPr>
            <a:normAutofit/>
          </a:bodyPr>
          <a:lstStyle/>
          <a:p>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History of Programming</a:t>
            </a:r>
            <a:endPar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905000"/>
            <a:ext cx="8610600" cy="522288"/>
          </a:xfrm>
        </p:spPr>
        <p:txBody>
          <a:bodyPr/>
          <a:lstStyle/>
          <a:p>
            <a:r>
              <a:rPr lang="en-US"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Computer programming (often shortened to programming, scripting, or coding) is the process of designing, writing, testing, debugging, and maintaining the source code of computer programs. This source code is written in one or more programming languages (such as C++, C#, Java, Python, Smalltalk, etc.). The purpose of programming is to create a set of instructions that computers use to perform specific operations or to exhibit desired behaviors. The process of writing source code often requires expertise in many different subjects, including knowledge of the application domain, specialized algorithms and formal logic.</a:t>
            </a:r>
            <a:br>
              <a:rPr lang="en-US"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en-US"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here is an ongoing debate on the extent to which the writing of programs is an art form, a craft, or an engineering discipline.</a:t>
            </a:r>
            <a:endParaRPr lang="en-US" sz="1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idx="1"/>
          </p:nvPr>
        </p:nvSpPr>
        <p:spPr>
          <a:xfrm>
            <a:off x="457200" y="2590800"/>
            <a:ext cx="7772400" cy="1338262"/>
          </a:xfrm>
        </p:spPr>
        <p:txBody>
          <a:bodyPr>
            <a:noAutofit/>
          </a:bodyPr>
          <a:lstStyle/>
          <a:p>
            <a:r>
              <a:rPr lang="en-US" sz="2000" b="1" dirty="0" smtClean="0">
                <a:ln w="10541" cmpd="sng">
                  <a:solidFill>
                    <a:schemeClr val="accent1">
                      <a:shade val="88000"/>
                      <a:satMod val="110000"/>
                    </a:schemeClr>
                  </a:solidFill>
                  <a:prstDash val="solid"/>
                </a:ln>
                <a:solidFill>
                  <a:srgbClr val="C00000"/>
                </a:solidFill>
                <a:effectLst>
                  <a:reflection blurRad="6350" stA="55000" endA="300" endPos="45500" dir="5400000" sy="-100000" algn="bl" rotWithShape="0"/>
                </a:effectLst>
                <a:latin typeface="+mj-lt"/>
              </a:rPr>
              <a:t>C++ is a statically typed, free-form, multi-paradigm, compiled, general-purpose programming language. It is regarded as an intermediate-level language, as it comprises both high-level and low-level language features. Developed by Bjarne Stroustrup starting in 1979 at Bell Labs, C++ was originally named C with Classes, adding object oriented features, such as classes, and other enhancements to the C programming language. The language was renamed C++ in 1983, as a pun involving the increment operator.</a:t>
            </a:r>
            <a:br>
              <a:rPr lang="en-US" sz="2000" b="1" dirty="0" smtClean="0">
                <a:ln w="10541" cmpd="sng">
                  <a:solidFill>
                    <a:schemeClr val="accent1">
                      <a:shade val="88000"/>
                      <a:satMod val="110000"/>
                    </a:schemeClr>
                  </a:solidFill>
                  <a:prstDash val="solid"/>
                </a:ln>
                <a:solidFill>
                  <a:srgbClr val="C00000"/>
                </a:solidFill>
                <a:effectLst>
                  <a:reflection blurRad="6350" stA="55000" endA="300" endPos="45500" dir="5400000" sy="-100000" algn="bl" rotWithShape="0"/>
                </a:effectLst>
                <a:latin typeface="+mj-lt"/>
              </a:rPr>
            </a:br>
            <a:r>
              <a:rPr lang="en-US" sz="2000" b="1" dirty="0" smtClean="0">
                <a:ln w="10541" cmpd="sng">
                  <a:solidFill>
                    <a:schemeClr val="accent1">
                      <a:shade val="88000"/>
                      <a:satMod val="110000"/>
                    </a:schemeClr>
                  </a:solidFill>
                  <a:prstDash val="solid"/>
                </a:ln>
                <a:solidFill>
                  <a:srgbClr val="C00000"/>
                </a:solidFill>
                <a:effectLst>
                  <a:reflection blurRad="6350" stA="55000" endA="300" endPos="45500" dir="5400000" sy="-100000" algn="bl" rotWithShape="0"/>
                </a:effectLst>
                <a:latin typeface="+mj-lt"/>
              </a:rPr>
              <a:t>C++ has greatly influenced many other popular programming languages, most notably C# and Java. Other successful languages such as Objective-C use a very different syntax and approach to adding classes to C.</a:t>
            </a:r>
            <a:endParaRPr lang="en-US" sz="2000" b="1" dirty="0">
              <a:ln w="10541" cmpd="sng">
                <a:solidFill>
                  <a:schemeClr val="accent1">
                    <a:shade val="88000"/>
                    <a:satMod val="110000"/>
                  </a:schemeClr>
                </a:solidFill>
                <a:prstDash val="solid"/>
              </a:ln>
              <a:solidFill>
                <a:srgbClr val="C00000"/>
              </a:solidFill>
              <a:effectLst>
                <a:reflection blurRad="6350" stA="55000" endA="300" endPos="45500" dir="5400000" sy="-100000" algn="bl" rotWithShape="0"/>
              </a:effectLst>
              <a:latin typeface="+mj-lt"/>
            </a:endParaRPr>
          </a:p>
        </p:txBody>
      </p:sp>
      <p:sp>
        <p:nvSpPr>
          <p:cNvPr id="18" name="Rectangle 17"/>
          <p:cNvSpPr/>
          <p:nvPr/>
        </p:nvSpPr>
        <p:spPr>
          <a:xfrm>
            <a:off x="228600" y="304800"/>
            <a:ext cx="4762843"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What is C++ ?</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295400" y="228600"/>
            <a:ext cx="8229600" cy="1470025"/>
          </a:xfrm>
        </p:spPr>
        <p:txBody>
          <a:bodyPr/>
          <a:lstStyle/>
          <a:p>
            <a:r>
              <a:rPr lang="en-US" dirty="0" smtClean="0">
                <a:ln w="18415" cmpd="sng">
                  <a:solidFill>
                    <a:srgbClr val="FFFFFF"/>
                  </a:solidFill>
                  <a:prstDash val="solid"/>
                </a:ln>
                <a:effectLst>
                  <a:outerShdw blurRad="63500" dir="3600000" algn="tl" rotWithShape="0">
                    <a:srgbClr val="000000">
                      <a:alpha val="70000"/>
                    </a:srgbClr>
                  </a:outerShdw>
                </a:effectLst>
              </a:rPr>
              <a:t>How the Idea started ?</a:t>
            </a:r>
            <a:endParaRPr lang="en-US" dirty="0">
              <a:ln w="18415" cmpd="sng">
                <a:solidFill>
                  <a:srgbClr val="FFFFFF"/>
                </a:solidFill>
                <a:prstDash val="solid"/>
              </a:ln>
              <a:effectLst>
                <a:outerShdw blurRad="63500" dir="3600000" algn="tl" rotWithShape="0">
                  <a:srgbClr val="000000">
                    <a:alpha val="70000"/>
                  </a:srgbClr>
                </a:outerShdw>
              </a:effectLst>
            </a:endParaRPr>
          </a:p>
        </p:txBody>
      </p:sp>
      <p:sp>
        <p:nvSpPr>
          <p:cNvPr id="5" name="Title 3"/>
          <p:cNvSpPr txBox="1">
            <a:spLocks/>
          </p:cNvSpPr>
          <p:nvPr/>
        </p:nvSpPr>
        <p:spPr>
          <a:xfrm>
            <a:off x="457200" y="3657600"/>
            <a:ext cx="8229600" cy="1470025"/>
          </a:xfrm>
          <a:prstGeom prst="rect">
            <a:avLst/>
          </a:prstGeom>
        </p:spPr>
        <p:txBody>
          <a:bodyPr bIns="91440" anchor="ctr" anchorCtr="0">
            <a:normAutofit fontScale="8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normalizeH="0" baseline="0" noProof="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mj-cs"/>
              </a:rPr>
              <a:t>It began with a joke from a friend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j-lt"/>
                <a:ea typeface="+mj-ea"/>
                <a:cs typeface="+mj-cs"/>
              </a:rPr>
              <a:t>Then next day it turned into a dream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normalizeH="0" baseline="0" noProof="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mj-cs"/>
              </a:rPr>
              <a:t>Finally,</a:t>
            </a:r>
            <a:r>
              <a:rPr kumimoji="0" lang="en-US" sz="4000" b="1" i="0" u="none" strike="noStrike" kern="1200" normalizeH="0" noProof="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mj-cs"/>
              </a:rPr>
              <a:t> now it became a reality .</a:t>
            </a:r>
            <a:endParaRPr kumimoji="0" lang="en-US" sz="4000" b="1" i="0" u="none" strike="noStrike" kern="1200" normalizeH="0" baseline="0" noProof="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228600" y="381000"/>
            <a:ext cx="7772400" cy="1338262"/>
          </a:xfrm>
        </p:spPr>
        <p:txBody>
          <a:bodyPr/>
          <a:lstStyle/>
          <a:p>
            <a:r>
              <a:rPr lang="en-US" dirty="0" smtClean="0"/>
              <a:t>Start Of the Project :</a:t>
            </a:r>
            <a:endParaRPr lang="en-US" dirty="0"/>
          </a:p>
        </p:txBody>
      </p:sp>
      <p:pic>
        <p:nvPicPr>
          <p:cNvPr id="1026" name="Picture 2"/>
          <p:cNvPicPr>
            <a:picLocks noChangeAspect="1" noChangeArrowheads="1"/>
          </p:cNvPicPr>
          <p:nvPr/>
        </p:nvPicPr>
        <p:blipFill>
          <a:blip r:embed="rId3"/>
          <a:srcRect/>
          <a:stretch>
            <a:fillRect/>
          </a:stretch>
        </p:blipFill>
        <p:spPr bwMode="auto">
          <a:xfrm>
            <a:off x="228600" y="914400"/>
            <a:ext cx="5257800" cy="2684470"/>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5105400" y="762000"/>
            <a:ext cx="3810000" cy="2969642"/>
          </a:xfrm>
          <a:prstGeom prst="rect">
            <a:avLst/>
          </a:prstGeom>
          <a:noFill/>
          <a:ln w="9525">
            <a:noFill/>
            <a:miter lim="800000"/>
            <a:headEnd/>
            <a:tailEnd/>
          </a:ln>
          <a:effectLst/>
        </p:spPr>
      </p:pic>
      <p:pic>
        <p:nvPicPr>
          <p:cNvPr id="1028" name="Picture 4"/>
          <p:cNvPicPr>
            <a:picLocks noChangeAspect="1" noChangeArrowheads="1"/>
          </p:cNvPicPr>
          <p:nvPr/>
        </p:nvPicPr>
        <p:blipFill>
          <a:blip r:embed="rId5"/>
          <a:srcRect/>
          <a:stretch>
            <a:fillRect/>
          </a:stretch>
        </p:blipFill>
        <p:spPr bwMode="auto">
          <a:xfrm>
            <a:off x="228600" y="3810000"/>
            <a:ext cx="3886200" cy="857250"/>
          </a:xfrm>
          <a:prstGeom prst="rect">
            <a:avLst/>
          </a:prstGeom>
          <a:noFill/>
          <a:ln w="9525">
            <a:noFill/>
            <a:miter lim="800000"/>
            <a:headEnd/>
            <a:tailEnd/>
          </a:ln>
          <a:effectLst/>
        </p:spPr>
      </p:pic>
      <p:pic>
        <p:nvPicPr>
          <p:cNvPr id="1029" name="Picture 5"/>
          <p:cNvPicPr>
            <a:picLocks noChangeAspect="1" noChangeArrowheads="1"/>
          </p:cNvPicPr>
          <p:nvPr/>
        </p:nvPicPr>
        <p:blipFill>
          <a:blip r:embed="rId6"/>
          <a:srcRect/>
          <a:stretch>
            <a:fillRect/>
          </a:stretch>
        </p:blipFill>
        <p:spPr bwMode="auto">
          <a:xfrm>
            <a:off x="304800" y="4114800"/>
            <a:ext cx="3605212" cy="2438977"/>
          </a:xfrm>
          <a:prstGeom prst="rect">
            <a:avLst/>
          </a:prstGeom>
          <a:noFill/>
          <a:ln w="9525">
            <a:noFill/>
            <a:miter lim="800000"/>
            <a:headEnd/>
            <a:tailEnd/>
          </a:ln>
          <a:effectLst/>
        </p:spPr>
      </p:pic>
      <p:pic>
        <p:nvPicPr>
          <p:cNvPr id="1030" name="Picture 6"/>
          <p:cNvPicPr>
            <a:picLocks noChangeAspect="1" noChangeArrowheads="1"/>
          </p:cNvPicPr>
          <p:nvPr/>
        </p:nvPicPr>
        <p:blipFill>
          <a:blip r:embed="rId7"/>
          <a:srcRect/>
          <a:stretch>
            <a:fillRect/>
          </a:stretch>
        </p:blipFill>
        <p:spPr bwMode="auto">
          <a:xfrm>
            <a:off x="4343400" y="4114800"/>
            <a:ext cx="4460307" cy="2209800"/>
          </a:xfrm>
          <a:prstGeom prst="rect">
            <a:avLst/>
          </a:prstGeom>
          <a:noFill/>
          <a:ln w="9525">
            <a:noFill/>
            <a:miter lim="800000"/>
            <a:headEnd/>
            <a:tailEnd/>
          </a:ln>
          <a:effectLst/>
        </p:spPr>
      </p:pic>
      <p:pic>
        <p:nvPicPr>
          <p:cNvPr id="8" name="ELPHRG01.wav">
            <a:hlinkClick r:id="" action="ppaction://media"/>
          </p:cNvPr>
          <p:cNvPicPr>
            <a:picLocks noRot="1" noChangeAspect="1"/>
          </p:cNvPicPr>
          <p:nvPr>
            <a:wavAudioFile r:embed="rId1" name="ELPHRG01.wav"/>
          </p:nvPr>
        </p:nvPicPr>
        <p:blipFill>
          <a:blip r:embed="rId8"/>
          <a:stretch>
            <a:fillRect/>
          </a:stretch>
        </p:blipFill>
        <p:spPr>
          <a:xfrm>
            <a:off x="8610600" y="228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92"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304800" y="304800"/>
            <a:ext cx="6667500" cy="933450"/>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a:srcRect/>
          <a:stretch>
            <a:fillRect/>
          </a:stretch>
        </p:blipFill>
        <p:spPr bwMode="auto">
          <a:xfrm>
            <a:off x="228600" y="1524000"/>
            <a:ext cx="8636403" cy="3276599"/>
          </a:xfrm>
          <a:prstGeom prst="rect">
            <a:avLst/>
          </a:prstGeom>
          <a:noFill/>
          <a:ln w="9525">
            <a:noFill/>
            <a:miter lim="800000"/>
            <a:headEnd/>
            <a:tailEnd/>
          </a:ln>
          <a:effectLst/>
        </p:spPr>
      </p:pic>
      <p:pic>
        <p:nvPicPr>
          <p:cNvPr id="2052" name="Picture 4"/>
          <p:cNvPicPr>
            <a:picLocks noChangeAspect="1" noChangeArrowheads="1"/>
          </p:cNvPicPr>
          <p:nvPr/>
        </p:nvPicPr>
        <p:blipFill>
          <a:blip r:embed="rId5"/>
          <a:srcRect/>
          <a:stretch>
            <a:fillRect/>
          </a:stretch>
        </p:blipFill>
        <p:spPr bwMode="auto">
          <a:xfrm>
            <a:off x="2133600" y="4724400"/>
            <a:ext cx="4191000" cy="1921638"/>
          </a:xfrm>
          <a:prstGeom prst="rect">
            <a:avLst/>
          </a:prstGeom>
          <a:noFill/>
          <a:ln w="9525">
            <a:noFill/>
            <a:miter lim="800000"/>
            <a:headEnd/>
            <a:tailEnd/>
          </a:ln>
          <a:effectLst/>
        </p:spPr>
      </p:pic>
      <p:pic>
        <p:nvPicPr>
          <p:cNvPr id="5" name="MS900388393.WAV">
            <a:hlinkClick r:id="" action="ppaction://media"/>
          </p:cNvPr>
          <p:cNvPicPr>
            <a:picLocks noRot="1" noChangeAspect="1"/>
          </p:cNvPicPr>
          <p:nvPr>
            <a:wavAudioFile r:embed="rId1" name="MS900388393.WAV"/>
          </p:nvPr>
        </p:nvPicPr>
        <p:blipFill>
          <a:blip r:embed="rId6"/>
          <a:stretch>
            <a:fillRect/>
          </a:stretch>
        </p:blipFill>
        <p:spPr>
          <a:xfrm>
            <a:off x="8686800" y="228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13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381000" y="228600"/>
            <a:ext cx="8494996" cy="30480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685800" y="3200400"/>
            <a:ext cx="7620000" cy="3429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srcRect/>
          <a:stretch>
            <a:fillRect/>
          </a:stretch>
        </p:blipFill>
        <p:spPr bwMode="auto">
          <a:xfrm>
            <a:off x="228600" y="685800"/>
            <a:ext cx="8681484" cy="5257800"/>
          </a:xfrm>
          <a:prstGeom prst="rect">
            <a:avLst/>
          </a:prstGeom>
          <a:noFill/>
          <a:ln w="9525">
            <a:noFill/>
            <a:miter lim="800000"/>
            <a:headEnd/>
            <a:tailEnd/>
          </a:ln>
          <a:effectLst/>
        </p:spPr>
      </p:pic>
      <p:pic>
        <p:nvPicPr>
          <p:cNvPr id="3" name="MS900388424.WAV">
            <a:hlinkClick r:id="" action="ppaction://media"/>
          </p:cNvPr>
          <p:cNvPicPr>
            <a:picLocks noRot="1" noChangeAspect="1"/>
          </p:cNvPicPr>
          <p:nvPr>
            <a:wavAudioFile r:embed="rId1" name="MS900388424.WAV"/>
          </p:nvPr>
        </p:nvPicPr>
        <p:blipFill>
          <a:blip r:embed="rId4"/>
          <a:stretch>
            <a:fillRect/>
          </a:stretch>
        </p:blipFill>
        <p:spPr>
          <a:xfrm>
            <a:off x="8610600" y="228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69"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Trek">
      <a:dk1>
        <a:sysClr val="windowText" lastClr="282828"/>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210</TotalTime>
  <Words>321</Words>
  <Application>Microsoft Office PowerPoint</Application>
  <PresentationFormat>On-screen Show (4:3)</PresentationFormat>
  <Paragraphs>26</Paragraphs>
  <Slides>16</Slides>
  <Notes>0</Notes>
  <HiddenSlides>0</HiddenSlides>
  <MMClips>6</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Equity</vt:lpstr>
      <vt:lpstr>Slide 1</vt:lpstr>
      <vt:lpstr>Ancient cultures had no conception of computing beyond simple arithmetic. The only mechanical device that existed for numerical computation at the beginning of human history was the abacus, invented in Sumeria circa 2500 BC. The first computer program was written for the Analytical Engine by mathematician Ada Lovelace to calculate a sequence of Bernoulli numbers. Before 1940: the first programming languages predate the modern computer. At first, the languages were codes In the 1940s: the first recognizably modern electrically powered computers were created. The limited speed and memory capacity forced programmers to write hand tuned assembly language programs. It was eventually realized that programming in assembly language required a great deal of intellectual effort and was error-prone. </vt:lpstr>
      <vt:lpstr>Computer programming (often shortened to programming, scripting, or coding) is the process of designing, writing, testing, debugging, and maintaining the source code of computer programs. This source code is written in one or more programming languages (such as C++, C#, Java, Python, Smalltalk, etc.). The purpose of programming is to create a set of instructions that computers use to perform specific operations or to exhibit desired behaviors. The process of writing source code often requires expertise in many different subjects, including knowledge of the application domain, specialized algorithms and formal logic. here is an ongoing debate on the extent to which the writing of programs is an art form, a craft, or an engineering discipline.</vt:lpstr>
      <vt:lpstr>Slide 4</vt:lpstr>
      <vt:lpstr>How the Idea started ?</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Unique</dc:creator>
  <cp:lastModifiedBy>Unique</cp:lastModifiedBy>
  <cp:revision>22</cp:revision>
  <dcterms:created xsi:type="dcterms:W3CDTF">2013-05-14T18:25:26Z</dcterms:created>
  <dcterms:modified xsi:type="dcterms:W3CDTF">2013-05-22T17:35:02Z</dcterms:modified>
</cp:coreProperties>
</file>